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C8CE47-3667-4158-B356-B3B48FF8B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6D33C5D-87B7-402D-9B72-E9F9CCEDCE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66A9EA-F2C5-475A-A7D0-2A6E352AD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48C3-6B84-4F5F-B5F9-FD1EC13E33F3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4D0BFC-480C-48B2-8914-26A6E7755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86697A-0A3C-47AF-843A-881AAF872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2413-8D79-493A-AD14-FAD9042C7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164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C9D37-6659-4F78-9797-36FE4FA8B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3F9AB9A-7092-421F-AE07-51AEF1043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4B08D2-F859-4169-AF6C-76B5A935A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48C3-6B84-4F5F-B5F9-FD1EC13E33F3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75CA6D-BE3F-4565-8AAA-3AA90584D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2453EC-7466-4413-8D9B-2B3A5A16D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2413-8D79-493A-AD14-FAD9042C7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45C4663-6AA4-48B8-9310-C175D66BDF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4BB8639-5FFE-4C67-A4F1-10E308BF47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DBF9FF-F9CD-4CB9-ACB3-CEC903BD9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48C3-6B84-4F5F-B5F9-FD1EC13E33F3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9C9139-327A-4A9B-9AB2-F015CE1FB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DE4336-DF90-4630-BF96-B18553306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2413-8D79-493A-AD14-FAD9042C7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82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AB8656-016C-47CD-BE85-29B3833D5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3D6DED-C515-4DFB-BD4B-A22AF486D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4FCB5A-5C88-4EF2-939A-F92A4F9E5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48C3-6B84-4F5F-B5F9-FD1EC13E33F3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FC19D9-0C0F-449C-9D0C-D8910474E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40AD84-89CD-4D99-A6BC-162DF51D6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2413-8D79-493A-AD14-FAD9042C7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442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4B74BB-A443-4D86-A5A1-65685419B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E990D6-AE70-4F35-B48A-1FB027790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44A90A-4D95-474C-B7E3-227AF2D4C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48C3-6B84-4F5F-B5F9-FD1EC13E33F3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AA2374-E1EB-42F2-A78D-3610E5822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374D7B-EFBE-4103-9680-774AE5498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2413-8D79-493A-AD14-FAD9042C7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786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56B985-080C-447A-8426-C03EA5221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387EF9-333E-4B15-AEB6-FFFC30B559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1C8A20-08EE-4957-8E99-E1D30E0280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38A1DB2-7843-440A-AD2D-D158DDE27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48C3-6B84-4F5F-B5F9-FD1EC13E33F3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673D59A-1DBC-4E39-9186-50FFC29A3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3C255B-42A2-4C4B-B647-F230B9A0B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2413-8D79-493A-AD14-FAD9042C7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790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9206C0-7ACF-45A6-993F-56ACD88AF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924A6D-2E19-42EA-ABC4-BC9BD6139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1D38F5-2DB3-47AB-9BAA-56A886587E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0C8DE52-794F-47D6-8DD8-811CFE7376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248AF34-6C2C-4D4A-A87E-65AA21D0BB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B890EF1-7EED-4170-B76B-1C04793CD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48C3-6B84-4F5F-B5F9-FD1EC13E33F3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4D6BB21-16F8-46B0-9EA0-92637C034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026A8F9-DC10-439D-8BFA-71215697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2413-8D79-493A-AD14-FAD9042C7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991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BA658-38CD-4AD7-9125-789F928A9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B242EF8-851F-483F-BDB1-7D5CAE33C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48C3-6B84-4F5F-B5F9-FD1EC13E33F3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DBBB118-EC3F-4635-AB32-62DEFE482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7B7867E-B3C5-47B4-B490-A21F64665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2413-8D79-493A-AD14-FAD9042C7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032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C24FCE1-C2F1-4792-B8CF-F63AFDF29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48C3-6B84-4F5F-B5F9-FD1EC13E33F3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D14E507-F54C-4C4E-85E4-1357B041D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F9CD025-038B-4BA8-BB0D-577208A44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2413-8D79-493A-AD14-FAD9042C7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60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AFA75E-C8FB-455F-B309-DA5938D2E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B0B3E0-4FF7-4907-A9C4-B799F794E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606C7C-2B79-4E5A-AA11-E32E55F1A5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A2F1AE-F587-4979-AF54-0EA5848ED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48C3-6B84-4F5F-B5F9-FD1EC13E33F3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B793A06-815F-416B-8F94-C3DD2D288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BB4070-75E0-4303-8B2A-F346E3412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2413-8D79-493A-AD14-FAD9042C7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60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7E284A-3E05-4346-90BD-D14B82B6C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C203C9B-C0F6-48F5-BB14-9E8D27EEB0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4FE9B99-1C13-4C74-AE82-D49145B45F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EA74B5-5865-4526-B6DD-C962A3737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848C3-6B84-4F5F-B5F9-FD1EC13E33F3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3B76B33-E146-4AB3-9355-A5B42B84C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2010AA-C0EC-4043-A924-ED2BBB717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02413-8D79-493A-AD14-FAD9042C7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75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63347E-466A-48C2-82F3-79FFBA241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385FBB-B0C5-4807-8C6D-2416281B6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41A3A7-FAD4-4C2B-BB72-D632457542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848C3-6B84-4F5F-B5F9-FD1EC13E33F3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E1BD45-0458-47EF-893A-B1AAC5C40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9D0C54-2F6D-40FF-8F5C-B40B61AED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02413-8D79-493A-AD14-FAD9042C7C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913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5CBBB4B-70AB-4000-8FA6-FD688C5A5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418" y="442913"/>
            <a:ext cx="3391170" cy="27953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631E61C-E8AD-42A7-B2CF-45EA3634F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348" y="592682"/>
            <a:ext cx="3663801" cy="26463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2958C0-12CC-4EC3-BCB2-6A4AE623A2E5}"/>
              </a:ext>
            </a:extLst>
          </p:cNvPr>
          <p:cNvSpPr txBox="1"/>
          <p:nvPr/>
        </p:nvSpPr>
        <p:spPr>
          <a:xfrm>
            <a:off x="5125870" y="223350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53205-3509090-10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C8C1CED-72C5-4CBD-BB2E-F65515E77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6988" y="3536830"/>
            <a:ext cx="3401576" cy="2878257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DB19ADD-65B2-4A61-B85B-1202B5B3E098}"/>
              </a:ext>
            </a:extLst>
          </p:cNvPr>
          <p:cNvSpPr/>
          <p:nvPr/>
        </p:nvSpPr>
        <p:spPr>
          <a:xfrm>
            <a:off x="5087550" y="3136504"/>
            <a:ext cx="2016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53205-3509047-20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C829055-E031-4489-9ED6-2B40232F86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5698" y="3618981"/>
            <a:ext cx="3542451" cy="264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376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723636D-56CB-4C44-AF76-4CA804CC6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624" y="875093"/>
            <a:ext cx="3513557" cy="255390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26ADFE-CCFD-4794-AD10-4D2EB26FB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818" y="1001356"/>
            <a:ext cx="3513558" cy="242764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9400BE1-0B63-4955-8935-C9F4D0FE6B7A}"/>
              </a:ext>
            </a:extLst>
          </p:cNvPr>
          <p:cNvSpPr/>
          <p:nvPr/>
        </p:nvSpPr>
        <p:spPr>
          <a:xfrm>
            <a:off x="5266285" y="285474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53205-3509047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18E683C-CCAB-454C-BDA4-535245912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8015" y="3866342"/>
            <a:ext cx="2710335" cy="27501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F385415-9E92-4B8F-806D-9E0FF0A15D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0355" y="3866342"/>
            <a:ext cx="3080971" cy="270618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C9B634C-962F-4652-B791-0B166CB7F222}"/>
              </a:ext>
            </a:extLst>
          </p:cNvPr>
          <p:cNvSpPr/>
          <p:nvPr/>
        </p:nvSpPr>
        <p:spPr>
          <a:xfrm>
            <a:off x="5069653" y="3497010"/>
            <a:ext cx="1963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53205-3509040-20</a:t>
            </a:r>
          </a:p>
        </p:txBody>
      </p:sp>
    </p:spTree>
    <p:extLst>
      <p:ext uri="{BB962C8B-B14F-4D97-AF65-F5344CB8AC3E}">
        <p14:creationId xmlns:p14="http://schemas.microsoft.com/office/powerpoint/2010/main" val="602034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491BBE0-F00D-4985-87F2-460956735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969" y="686428"/>
            <a:ext cx="2924441" cy="294529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41927C9-5B4D-49FA-821C-1BF54C8B21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532" y="686428"/>
            <a:ext cx="3782590" cy="327327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737FF5A-9DFC-4D9A-9F97-ABBD0A35F939}"/>
              </a:ext>
            </a:extLst>
          </p:cNvPr>
          <p:cNvSpPr/>
          <p:nvPr/>
        </p:nvSpPr>
        <p:spPr>
          <a:xfrm>
            <a:off x="5336246" y="233716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53205-3509020</a:t>
            </a:r>
          </a:p>
        </p:txBody>
      </p:sp>
    </p:spTree>
    <p:extLst>
      <p:ext uri="{BB962C8B-B14F-4D97-AF65-F5344CB8AC3E}">
        <p14:creationId xmlns:p14="http://schemas.microsoft.com/office/powerpoint/2010/main" val="2293151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5</Words>
  <Application>Microsoft Office PowerPoint</Application>
  <PresentationFormat>Широкоэкранный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Бородин Степан Александрович</dc:creator>
  <cp:lastModifiedBy>Бородин Степан Александрович</cp:lastModifiedBy>
  <cp:revision>4</cp:revision>
  <dcterms:created xsi:type="dcterms:W3CDTF">2021-03-04T04:44:26Z</dcterms:created>
  <dcterms:modified xsi:type="dcterms:W3CDTF">2021-03-04T05:55:03Z</dcterms:modified>
</cp:coreProperties>
</file>